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</p:sldIdLst>
  <p:sldSz cx="7162800" cy="2298700"/>
  <p:notesSz cx="6858000" cy="9144000"/>
  <p:embeddedFontLst>
    <p:embeddedFont>
      <p:font typeface="Alegreya Bold" panose="020B0604020202020204" charset="0"/>
      <p:regular r:id="rId4"/>
    </p:embeddedFont>
    <p:embeddedFont>
      <p:font typeface="Calibri" panose="020F0502020204030204" pitchFamily="34" charset="0"/>
      <p:regular r:id="rId5"/>
      <p:bold r:id="rId6"/>
      <p:italic r:id="rId7"/>
      <p:boldItalic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114" d="100"/>
          <a:sy n="114" d="100"/>
        </p:scale>
        <p:origin x="84" y="6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heme" Target="theme/theme1.xml"/><Relationship Id="rId5" Type="http://schemas.openxmlformats.org/officeDocument/2006/relationships/font" Target="fonts/font2.fntdata"/><Relationship Id="rId10" Type="http://schemas.openxmlformats.org/officeDocument/2006/relationships/viewProps" Target="viewProps.xml"/><Relationship Id="rId4" Type="http://schemas.openxmlformats.org/officeDocument/2006/relationships/font" Target="fonts/font1.fntdata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svg>
</file>

<file path=ppt/media/image4.pn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60000"/>
                    </a14:imgEffect>
                  </a14:imgLayer>
                </a14:imgProps>
              </a:ext>
            </a:extLst>
          </a:blip>
          <a:srcRect l="1546" t="26939" r="1562" b="27109"/>
          <a:stretch>
            <a:fillRect/>
          </a:stretch>
        </p:blipFill>
        <p:spPr>
          <a:xfrm>
            <a:off x="0" y="0"/>
            <a:ext cx="7162800" cy="22987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0" y="0"/>
            <a:ext cx="7226296" cy="514665"/>
            <a:chOff x="0" y="0"/>
            <a:chExt cx="8497588" cy="6052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497588" cy="605208"/>
            </a:xfrm>
            <a:custGeom>
              <a:avLst/>
              <a:gdLst/>
              <a:ahLst/>
              <a:cxnLst/>
              <a:rect l="l" t="t" r="r" b="b"/>
              <a:pathLst>
                <a:path w="8497588" h="605208">
                  <a:moveTo>
                    <a:pt x="0" y="0"/>
                  </a:moveTo>
                  <a:lnTo>
                    <a:pt x="8497588" y="0"/>
                  </a:lnTo>
                  <a:lnTo>
                    <a:pt x="8497588" y="605208"/>
                  </a:lnTo>
                  <a:lnTo>
                    <a:pt x="0" y="605208"/>
                  </a:lnTo>
                  <a:close/>
                </a:path>
              </a:pathLst>
            </a:custGeom>
            <a:solidFill>
              <a:srgbClr val="FFFFFF">
                <a:alpha val="9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59"/>
                </a:lnSpc>
              </a:pPr>
              <a:endParaRPr/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230400" y="62085"/>
            <a:ext cx="402725" cy="423515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0" y="68420"/>
            <a:ext cx="707500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Alegreya Bold"/>
              </a:rPr>
              <a:t>Streamlit tutorial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60000"/>
                    </a14:imgEffect>
                  </a14:imgLayer>
                </a14:imgProps>
              </a:ext>
            </a:extLst>
          </a:blip>
          <a:srcRect l="1546" t="27008" r="1562" b="27177"/>
          <a:stretch>
            <a:fillRect/>
          </a:stretch>
        </p:blipFill>
        <p:spPr>
          <a:xfrm>
            <a:off x="0" y="0"/>
            <a:ext cx="7162800" cy="22987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0" y="0"/>
            <a:ext cx="7226296" cy="514665"/>
            <a:chOff x="0" y="0"/>
            <a:chExt cx="8497588" cy="6052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497588" cy="605208"/>
            </a:xfrm>
            <a:custGeom>
              <a:avLst/>
              <a:gdLst/>
              <a:ahLst/>
              <a:cxnLst/>
              <a:rect l="l" t="t" r="r" b="b"/>
              <a:pathLst>
                <a:path w="8497588" h="605208">
                  <a:moveTo>
                    <a:pt x="0" y="0"/>
                  </a:moveTo>
                  <a:lnTo>
                    <a:pt x="8497588" y="0"/>
                  </a:lnTo>
                  <a:lnTo>
                    <a:pt x="8497588" y="605208"/>
                  </a:lnTo>
                  <a:lnTo>
                    <a:pt x="0" y="605208"/>
                  </a:lnTo>
                  <a:close/>
                </a:path>
              </a:pathLst>
            </a:custGeom>
            <a:solidFill>
              <a:srgbClr val="FFFFFF">
                <a:alpha val="91765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59"/>
                </a:lnSpc>
              </a:pPr>
              <a:endParaRPr/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230400" y="121639"/>
            <a:ext cx="321279" cy="319526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0" y="68420"/>
            <a:ext cx="707500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Alegreya Bold"/>
              </a:rPr>
              <a:t>Matplotlib &amp; Storytelling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</Words>
  <Application>Microsoft Office PowerPoint</Application>
  <PresentationFormat>Personalizar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6" baseType="lpstr">
      <vt:lpstr>Arial</vt:lpstr>
      <vt:lpstr>Alegreya Bold</vt:lpstr>
      <vt:lpstr>Calibri</vt:lpstr>
      <vt:lpstr>Office Theme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Contents-landingpage</dc:title>
  <dc:creator>Vinícius Oviedo</dc:creator>
  <cp:lastModifiedBy>Vinícius Oviedo</cp:lastModifiedBy>
  <cp:revision>2</cp:revision>
  <dcterms:created xsi:type="dcterms:W3CDTF">2006-08-16T00:00:00Z</dcterms:created>
  <dcterms:modified xsi:type="dcterms:W3CDTF">2023-02-05T16:57:40Z</dcterms:modified>
  <dc:identifier>DAFZuBkVx20</dc:identifier>
</cp:coreProperties>
</file>

<file path=docProps/thumbnail.jpeg>
</file>